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47"/>
    <p:restoredTop sz="94658"/>
  </p:normalViewPr>
  <p:slideViewPr>
    <p:cSldViewPr snapToGrid="0">
      <p:cViewPr varScale="1">
        <p:scale>
          <a:sx n="116" d="100"/>
          <a:sy n="116" d="100"/>
        </p:scale>
        <p:origin x="8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CD2526-B25A-F919-27E0-4F80613C1C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13FC19-83A8-2FB8-DDED-75EBFDEFDB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1C00FD-E0BD-B3BD-4442-4A796E8DB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36546-F7AB-6D42-AAAC-E33ECB9D1A8E}" type="datetimeFigureOut">
              <a:rPr lang="en-US" smtClean="0"/>
              <a:t>8/4/24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2540DA-0E92-C548-4FDE-A11E48C43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43D43A-3959-DE1E-6514-C974CEB6C2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43DB-2A8A-3841-9277-C1C51CA7B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6711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216C21-1826-94BD-BA02-2A159C18B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CE8ED9-FD1E-2EBE-854C-2D14E7C39E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155183-CF43-8B0C-7161-96A6C817A0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36546-F7AB-6D42-AAAC-E33ECB9D1A8E}" type="datetimeFigureOut">
              <a:rPr lang="en-US" smtClean="0"/>
              <a:t>8/4/24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51188F-1DFF-D0F3-F28B-FCAA505F41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3B1E50-CA7C-6BAC-F320-E9E439F35B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43DB-2A8A-3841-9277-C1C51CA7B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3980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0163323-A273-5B40-DF3B-F68876E154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6CD95B-24C4-8139-7E88-BCBED4240F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72538C-1B38-E7A4-D224-D9637F5041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36546-F7AB-6D42-AAAC-E33ECB9D1A8E}" type="datetimeFigureOut">
              <a:rPr lang="en-US" smtClean="0"/>
              <a:t>8/4/24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E12DE6-357C-6529-4E37-C3097BB659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16EE44-3FFC-FC9F-EEBD-99E31D0EE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43DB-2A8A-3841-9277-C1C51CA7B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2471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2A0F1-D230-AA50-3C85-B678E6BB1F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1FF60E-6EC5-6C0C-C32C-185B16EF0F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DB2AFE-8033-E0BA-2A93-954BE55709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36546-F7AB-6D42-AAAC-E33ECB9D1A8E}" type="datetimeFigureOut">
              <a:rPr lang="en-US" smtClean="0"/>
              <a:t>8/4/24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2F770B-86D4-E0D8-18D2-2E8DBD8DD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D20A86-E58E-77FA-0C8B-70B6EC174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43DB-2A8A-3841-9277-C1C51CA7B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725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BA750-F91A-C8AB-226B-1FC86C390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B6139D-3F10-7A58-7CE5-384847E985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2323C3-4257-C8E0-D19C-0A08C584A1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36546-F7AB-6D42-AAAC-E33ECB9D1A8E}" type="datetimeFigureOut">
              <a:rPr lang="en-US" smtClean="0"/>
              <a:t>8/4/24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8DD2EE-C4B9-77E1-3E1A-1A0D9257E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00F824-D34D-8A9E-ECBB-E2977488B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43DB-2A8A-3841-9277-C1C51CA7B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2682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9E9DEA-F7AC-8390-3745-A283D883FA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612077-F510-5D31-95C0-E10E2E3B43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376D12-D3FB-C44F-1171-656BF7CFD6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99EBC9-FA32-3696-E322-90CD486D37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36546-F7AB-6D42-AAAC-E33ECB9D1A8E}" type="datetimeFigureOut">
              <a:rPr lang="en-US" smtClean="0"/>
              <a:t>8/4/24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F91C83-12DD-6DC1-7CD6-E1ADE0AAC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A1192C-4D1E-34A6-D33C-D79112BA6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43DB-2A8A-3841-9277-C1C51CA7B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460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96CCE-27CD-8712-56CF-26E04F16D0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102EB2-2101-B84A-3C5F-76A5492F1C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A7DFE3-2DB6-12B3-2329-89BF76B2AB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22A06E-FD72-B121-55C5-556B0C9BB5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A140E2-8D3F-DC06-06ED-251CF7BDBB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6131DD-0CBA-DF1D-CECA-CB6CAFB76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36546-F7AB-6D42-AAAC-E33ECB9D1A8E}" type="datetimeFigureOut">
              <a:rPr lang="en-US" smtClean="0"/>
              <a:t>8/4/24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338C1-8445-49FE-54E1-8A89256C3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1230318-B62F-54B9-05EF-53BC16C18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43DB-2A8A-3841-9277-C1C51CA7B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2298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36D87-936F-B0B6-553B-1DE29E9E4B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3EB77D-2A0D-E962-A1AF-D92F70476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36546-F7AB-6D42-AAAC-E33ECB9D1A8E}" type="datetimeFigureOut">
              <a:rPr lang="en-US" smtClean="0"/>
              <a:t>8/4/24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0371EC-B28B-AF18-A2E2-2B8032394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6816AF-CA91-E805-7A28-306A02611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43DB-2A8A-3841-9277-C1C51CA7B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5329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F0DCDF1-71EA-49F0-4134-88F3F40C3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36546-F7AB-6D42-AAAC-E33ECB9D1A8E}" type="datetimeFigureOut">
              <a:rPr lang="en-US" smtClean="0"/>
              <a:t>8/4/24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3B878F9-E119-EAE1-3001-4571BE798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D77007-043D-B7F9-BC27-A62D7352B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43DB-2A8A-3841-9277-C1C51CA7B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959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28955-4D29-E04C-1012-70BBC2C8B3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8CDEF4-9C67-7BE0-BD59-E86447065A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186DBE-E4B6-2A0D-53E6-B4E0D9D3ED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F8A4E9-064C-66FE-AE74-1BB059189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36546-F7AB-6D42-AAAC-E33ECB9D1A8E}" type="datetimeFigureOut">
              <a:rPr lang="en-US" smtClean="0"/>
              <a:t>8/4/24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52A02C-EAEE-744B-DE4B-7E127EE92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38D9F2-802D-5A90-0C06-CC1806290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43DB-2A8A-3841-9277-C1C51CA7B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5816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230E26-5CBB-31C0-5F34-768AB5646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C545225-B3DA-24D4-5488-091A5CD1EE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335FB6-6604-D07C-E836-0A024108C6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E70263-6118-C7D7-7AAC-62AC152D0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36546-F7AB-6D42-AAAC-E33ECB9D1A8E}" type="datetimeFigureOut">
              <a:rPr lang="en-US" smtClean="0"/>
              <a:t>8/4/24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5FE67C-DF4A-78DC-E141-7004043A1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48E95A-CE8C-D80B-EE7A-828EC18F0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43DB-2A8A-3841-9277-C1C51CA7B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8927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BD71D38-776C-0115-B2B4-48FB9EAB97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7C3D6C-5560-F492-916B-94C177D2D7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380B4F-03AE-2C16-306D-D6296616D1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F836546-F7AB-6D42-AAAC-E33ECB9D1A8E}" type="datetimeFigureOut">
              <a:rPr lang="en-US" smtClean="0"/>
              <a:t>8/4/24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D82BCB-9D78-0FB1-0AE3-5EEF179E66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D2AC80-5545-79AF-8273-2A0933DA83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7BB43DB-2A8A-3841-9277-C1C51CA7B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1645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A84B8F7A-EB74-98E4-C58B-A47087DF08BA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 rotWithShape="1">
          <a:blip r:embed="rId2"/>
          <a:srcRect t="20970" b="20919"/>
          <a:stretch/>
        </p:blipFill>
        <p:spPr>
          <a:xfrm>
            <a:off x="1785257" y="1080654"/>
            <a:ext cx="8621486" cy="5011387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5900B37-6F57-3229-BEE5-691A0E7F1F1D}"/>
              </a:ext>
            </a:extLst>
          </p:cNvPr>
          <p:cNvCxnSpPr>
            <a:cxnSpLocks/>
          </p:cNvCxnSpPr>
          <p:nvPr/>
        </p:nvCxnSpPr>
        <p:spPr>
          <a:xfrm>
            <a:off x="8348353" y="3016333"/>
            <a:ext cx="486889" cy="0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87DFF5BB-1C21-E44C-C35D-B346878A3B86}"/>
              </a:ext>
            </a:extLst>
          </p:cNvPr>
          <p:cNvCxnSpPr>
            <a:cxnSpLocks/>
          </p:cNvCxnSpPr>
          <p:nvPr/>
        </p:nvCxnSpPr>
        <p:spPr>
          <a:xfrm>
            <a:off x="8348353" y="3631870"/>
            <a:ext cx="486889" cy="0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5550A4E7-A5CB-78BB-BC2F-9AF746E31057}"/>
              </a:ext>
            </a:extLst>
          </p:cNvPr>
          <p:cNvCxnSpPr>
            <a:cxnSpLocks/>
          </p:cNvCxnSpPr>
          <p:nvPr/>
        </p:nvCxnSpPr>
        <p:spPr>
          <a:xfrm>
            <a:off x="8348353" y="4247407"/>
            <a:ext cx="486889" cy="0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6695EACC-39DA-E02D-3413-13D6825B775D}"/>
              </a:ext>
            </a:extLst>
          </p:cNvPr>
          <p:cNvCxnSpPr>
            <a:cxnSpLocks/>
          </p:cNvCxnSpPr>
          <p:nvPr/>
        </p:nvCxnSpPr>
        <p:spPr>
          <a:xfrm>
            <a:off x="8348353" y="4874819"/>
            <a:ext cx="486889" cy="0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61C3E088-4B0A-B364-E238-F7183FA82CC5}"/>
              </a:ext>
            </a:extLst>
          </p:cNvPr>
          <p:cNvCxnSpPr>
            <a:cxnSpLocks/>
          </p:cNvCxnSpPr>
          <p:nvPr/>
        </p:nvCxnSpPr>
        <p:spPr>
          <a:xfrm>
            <a:off x="8348353" y="973777"/>
            <a:ext cx="0" cy="390104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F8A53550-298B-7E7E-9169-DDBBF335A6C4}"/>
              </a:ext>
            </a:extLst>
          </p:cNvPr>
          <p:cNvSpPr txBox="1"/>
          <p:nvPr/>
        </p:nvSpPr>
        <p:spPr>
          <a:xfrm>
            <a:off x="7932717" y="546265"/>
            <a:ext cx="9662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rgbClr val="FF0000"/>
                </a:solidFill>
              </a:rPr>
              <a:t>4x UEXT</a:t>
            </a:r>
          </a:p>
          <a:p>
            <a:pPr algn="ctr"/>
            <a:r>
              <a:rPr lang="en-US" sz="1200" dirty="0">
                <a:solidFill>
                  <a:srgbClr val="FF0000"/>
                </a:solidFill>
              </a:rPr>
              <a:t>Connectors</a:t>
            </a: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3E770DD6-BA86-4F8F-516F-B3D42ADE9F02}"/>
              </a:ext>
            </a:extLst>
          </p:cNvPr>
          <p:cNvCxnSpPr>
            <a:cxnSpLocks/>
          </p:cNvCxnSpPr>
          <p:nvPr/>
        </p:nvCxnSpPr>
        <p:spPr>
          <a:xfrm flipH="1">
            <a:off x="9607138" y="4975761"/>
            <a:ext cx="799605" cy="164276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81075F62-7471-7656-60A0-23FABA08DF9E}"/>
              </a:ext>
            </a:extLst>
          </p:cNvPr>
          <p:cNvCxnSpPr>
            <a:cxnSpLocks/>
          </p:cNvCxnSpPr>
          <p:nvPr/>
        </p:nvCxnSpPr>
        <p:spPr>
          <a:xfrm flipH="1">
            <a:off x="9607138" y="5212761"/>
            <a:ext cx="799605" cy="164276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76098707-E6CF-E608-BA25-857331A661D8}"/>
              </a:ext>
            </a:extLst>
          </p:cNvPr>
          <p:cNvSpPr txBox="1"/>
          <p:nvPr/>
        </p:nvSpPr>
        <p:spPr>
          <a:xfrm>
            <a:off x="10343409" y="4820277"/>
            <a:ext cx="19201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Built-in Battery status LED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0DC53E8F-E28B-5059-41AA-27FDA0C95661}"/>
              </a:ext>
            </a:extLst>
          </p:cNvPr>
          <p:cNvSpPr txBox="1"/>
          <p:nvPr/>
        </p:nvSpPr>
        <p:spPr>
          <a:xfrm>
            <a:off x="10343408" y="5073019"/>
            <a:ext cx="14655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External Power LED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F0BF780E-8191-9749-AE1F-5A3A583CC6DE}"/>
              </a:ext>
            </a:extLst>
          </p:cNvPr>
          <p:cNvCxnSpPr>
            <a:cxnSpLocks/>
          </p:cNvCxnSpPr>
          <p:nvPr/>
        </p:nvCxnSpPr>
        <p:spPr>
          <a:xfrm flipH="1">
            <a:off x="9747662" y="3241960"/>
            <a:ext cx="694706" cy="746167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9337C286-E696-D032-9AA9-48684140575E}"/>
              </a:ext>
            </a:extLst>
          </p:cNvPr>
          <p:cNvSpPr txBox="1"/>
          <p:nvPr/>
        </p:nvSpPr>
        <p:spPr>
          <a:xfrm>
            <a:off x="10403283" y="3100552"/>
            <a:ext cx="159079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14-pin external </a:t>
            </a:r>
          </a:p>
          <a:p>
            <a:r>
              <a:rPr lang="en-US" sz="1200" dirty="0">
                <a:solidFill>
                  <a:srgbClr val="FF0000"/>
                </a:solidFill>
              </a:rPr>
              <a:t>12 GPIO connector</a:t>
            </a: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D915A635-16BE-85CD-0F3B-15AD381BEBC3}"/>
              </a:ext>
            </a:extLst>
          </p:cNvPr>
          <p:cNvCxnSpPr>
            <a:cxnSpLocks/>
          </p:cNvCxnSpPr>
          <p:nvPr/>
        </p:nvCxnSpPr>
        <p:spPr>
          <a:xfrm>
            <a:off x="4866904" y="1005951"/>
            <a:ext cx="0" cy="2236009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09A3C690-6B82-2C24-D658-4978E2B1B006}"/>
              </a:ext>
            </a:extLst>
          </p:cNvPr>
          <p:cNvSpPr txBox="1"/>
          <p:nvPr/>
        </p:nvSpPr>
        <p:spPr>
          <a:xfrm>
            <a:off x="4383759" y="581637"/>
            <a:ext cx="9807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rgbClr val="FF0000"/>
                </a:solidFill>
              </a:rPr>
              <a:t>Built-in LCD</a:t>
            </a:r>
          </a:p>
          <a:p>
            <a:pPr algn="ctr"/>
            <a:r>
              <a:rPr lang="en-US" sz="1200" dirty="0">
                <a:solidFill>
                  <a:srgbClr val="FF0000"/>
                </a:solidFill>
              </a:rPr>
              <a:t>Display</a:t>
            </a:r>
          </a:p>
        </p:txBody>
      </p:sp>
    </p:spTree>
    <p:extLst>
      <p:ext uri="{BB962C8B-B14F-4D97-AF65-F5344CB8AC3E}">
        <p14:creationId xmlns:p14="http://schemas.microsoft.com/office/powerpoint/2010/main" val="40230861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A2A1037-6485-C223-A9B8-9221FD359D2A}"/>
              </a:ext>
            </a:extLst>
          </p:cNvPr>
          <p:cNvPicPr/>
          <p:nvPr/>
        </p:nvPicPr>
        <p:blipFill rotWithShape="1">
          <a:blip r:embed="rId2"/>
          <a:srcRect l="3175" t="21994" r="2865" b="22102"/>
          <a:stretch/>
        </p:blipFill>
        <p:spPr>
          <a:xfrm>
            <a:off x="1671215" y="1235035"/>
            <a:ext cx="8581840" cy="5106388"/>
          </a:xfrm>
          <a:prstGeom prst="rect">
            <a:avLst/>
          </a:prstGeom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42B564F-AE01-CCD3-77A0-D5930826F5B1}"/>
              </a:ext>
            </a:extLst>
          </p:cNvPr>
          <p:cNvCxnSpPr>
            <a:cxnSpLocks/>
          </p:cNvCxnSpPr>
          <p:nvPr/>
        </p:nvCxnSpPr>
        <p:spPr>
          <a:xfrm>
            <a:off x="4866904" y="1005951"/>
            <a:ext cx="1011382" cy="3530423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A37A0F10-D591-42A4-0011-94426EF4FE1D}"/>
              </a:ext>
            </a:extLst>
          </p:cNvPr>
          <p:cNvSpPr txBox="1"/>
          <p:nvPr/>
        </p:nvSpPr>
        <p:spPr>
          <a:xfrm>
            <a:off x="4287390" y="557887"/>
            <a:ext cx="11735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rgbClr val="FF0000"/>
                </a:solidFill>
              </a:rPr>
              <a:t>Foldable stand</a:t>
            </a:r>
            <a:br>
              <a:rPr lang="en-US" sz="1200" dirty="0">
                <a:solidFill>
                  <a:srgbClr val="FF0000"/>
                </a:solidFill>
              </a:rPr>
            </a:br>
            <a:r>
              <a:rPr lang="en-US" sz="1200" dirty="0">
                <a:solidFill>
                  <a:srgbClr val="FF0000"/>
                </a:solidFill>
              </a:rPr>
              <a:t>for case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5C50895-DCEA-C216-962D-4A605BB354D2}"/>
              </a:ext>
            </a:extLst>
          </p:cNvPr>
          <p:cNvCxnSpPr>
            <a:cxnSpLocks/>
          </p:cNvCxnSpPr>
          <p:nvPr/>
        </p:nvCxnSpPr>
        <p:spPr>
          <a:xfrm>
            <a:off x="6578575" y="972052"/>
            <a:ext cx="1579774" cy="3065560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467ED8BA-2B3D-08C2-5BA2-83F7933771E5}"/>
              </a:ext>
            </a:extLst>
          </p:cNvPr>
          <p:cNvSpPr txBox="1"/>
          <p:nvPr/>
        </p:nvSpPr>
        <p:spPr>
          <a:xfrm>
            <a:off x="6096000" y="557887"/>
            <a:ext cx="1012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rgbClr val="FF0000"/>
                </a:solidFill>
              </a:rPr>
              <a:t>W6502</a:t>
            </a:r>
            <a:br>
              <a:rPr lang="en-US" sz="1200" dirty="0">
                <a:solidFill>
                  <a:srgbClr val="FF0000"/>
                </a:solidFill>
              </a:rPr>
            </a:br>
            <a:r>
              <a:rPr lang="en-US" sz="1200" dirty="0">
                <a:solidFill>
                  <a:srgbClr val="FF0000"/>
                </a:solidFill>
              </a:rPr>
              <a:t>External Bus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3677BB0-5DBB-9E83-4759-2BC853077E18}"/>
              </a:ext>
            </a:extLst>
          </p:cNvPr>
          <p:cNvCxnSpPr>
            <a:cxnSpLocks/>
          </p:cNvCxnSpPr>
          <p:nvPr/>
        </p:nvCxnSpPr>
        <p:spPr>
          <a:xfrm flipH="1">
            <a:off x="8763990" y="4631377"/>
            <a:ext cx="1615044" cy="641267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182D2E8C-CFF2-05E5-7978-81702A4777DF}"/>
              </a:ext>
            </a:extLst>
          </p:cNvPr>
          <p:cNvSpPr txBox="1"/>
          <p:nvPr/>
        </p:nvSpPr>
        <p:spPr>
          <a:xfrm>
            <a:off x="10245722" y="4341166"/>
            <a:ext cx="10892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rgbClr val="FF0000"/>
                </a:solidFill>
              </a:rPr>
              <a:t>Configuration</a:t>
            </a:r>
          </a:p>
          <a:p>
            <a:pPr algn="ctr"/>
            <a:r>
              <a:rPr lang="en-US" sz="1200" dirty="0">
                <a:solidFill>
                  <a:srgbClr val="FF0000"/>
                </a:solidFill>
              </a:rPr>
              <a:t>Switches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CDCAC5C6-88B3-1A6D-5896-CCD2B493FBF2}"/>
              </a:ext>
            </a:extLst>
          </p:cNvPr>
          <p:cNvCxnSpPr>
            <a:cxnSpLocks/>
            <a:stCxn id="42" idx="2"/>
          </p:cNvCxnSpPr>
          <p:nvPr/>
        </p:nvCxnSpPr>
        <p:spPr>
          <a:xfrm>
            <a:off x="8553399" y="948059"/>
            <a:ext cx="305239" cy="637297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0BFAB959-8535-F928-CAA7-6B23F73EE48C}"/>
              </a:ext>
            </a:extLst>
          </p:cNvPr>
          <p:cNvCxnSpPr>
            <a:cxnSpLocks/>
            <a:stCxn id="43" idx="2"/>
          </p:cNvCxnSpPr>
          <p:nvPr/>
        </p:nvCxnSpPr>
        <p:spPr>
          <a:xfrm flipH="1">
            <a:off x="9403275" y="948059"/>
            <a:ext cx="544729" cy="637297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EE159975-3140-A762-4EF9-E3642E3236DA}"/>
              </a:ext>
            </a:extLst>
          </p:cNvPr>
          <p:cNvCxnSpPr>
            <a:cxnSpLocks/>
          </p:cNvCxnSpPr>
          <p:nvPr/>
        </p:nvCxnSpPr>
        <p:spPr>
          <a:xfrm flipH="1">
            <a:off x="9098033" y="5272644"/>
            <a:ext cx="1281001" cy="510639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8C8E60EC-8B76-A4FB-6A56-9411FBEF2444}"/>
              </a:ext>
            </a:extLst>
          </p:cNvPr>
          <p:cNvSpPr txBox="1"/>
          <p:nvPr/>
        </p:nvSpPr>
        <p:spPr>
          <a:xfrm>
            <a:off x="10295728" y="5065561"/>
            <a:ext cx="12030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rgbClr val="FF0000"/>
                </a:solidFill>
              </a:rPr>
              <a:t>Piezoelectric </a:t>
            </a:r>
            <a:br>
              <a:rPr lang="en-US" sz="1200" dirty="0">
                <a:solidFill>
                  <a:srgbClr val="FF0000"/>
                </a:solidFill>
              </a:rPr>
            </a:br>
            <a:r>
              <a:rPr lang="en-US" sz="1200" dirty="0">
                <a:solidFill>
                  <a:srgbClr val="FF0000"/>
                </a:solidFill>
              </a:rPr>
              <a:t>Buzzer Speaker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2C8AD6F-90CA-2F22-463E-B163B206D6E5}"/>
              </a:ext>
            </a:extLst>
          </p:cNvPr>
          <p:cNvSpPr txBox="1"/>
          <p:nvPr/>
        </p:nvSpPr>
        <p:spPr>
          <a:xfrm>
            <a:off x="8097184" y="486394"/>
            <a:ext cx="9124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rgbClr val="FF0000"/>
                </a:solidFill>
              </a:rPr>
              <a:t>Boot/Flash</a:t>
            </a:r>
          </a:p>
          <a:p>
            <a:pPr algn="ctr"/>
            <a:r>
              <a:rPr lang="en-US" sz="1200" dirty="0">
                <a:solidFill>
                  <a:srgbClr val="FF0000"/>
                </a:solidFill>
              </a:rPr>
              <a:t>Button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B2B4DBF-ED70-ED5C-A318-19E6319A4A6E}"/>
              </a:ext>
            </a:extLst>
          </p:cNvPr>
          <p:cNvSpPr txBox="1"/>
          <p:nvPr/>
        </p:nvSpPr>
        <p:spPr>
          <a:xfrm>
            <a:off x="9413306" y="486394"/>
            <a:ext cx="10693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rgbClr val="FF0000"/>
                </a:solidFill>
              </a:rPr>
              <a:t>Programming</a:t>
            </a:r>
          </a:p>
          <a:p>
            <a:pPr algn="ctr"/>
            <a:r>
              <a:rPr lang="en-US" sz="1200" dirty="0">
                <a:solidFill>
                  <a:srgbClr val="FF0000"/>
                </a:solidFill>
              </a:rPr>
              <a:t>Switch</a:t>
            </a:r>
          </a:p>
        </p:txBody>
      </p:sp>
    </p:spTree>
    <p:extLst>
      <p:ext uri="{BB962C8B-B14F-4D97-AF65-F5344CB8AC3E}">
        <p14:creationId xmlns:p14="http://schemas.microsoft.com/office/powerpoint/2010/main" val="39524556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D531F3C-0A9F-BBA6-9F5B-0F3F943901AB}"/>
              </a:ext>
            </a:extLst>
          </p:cNvPr>
          <p:cNvPicPr/>
          <p:nvPr/>
        </p:nvPicPr>
        <p:blipFill rotWithShape="1">
          <a:blip r:embed="rId2"/>
          <a:srcRect l="6386" t="5762" r="7682" b="7408"/>
          <a:stretch/>
        </p:blipFill>
        <p:spPr>
          <a:xfrm>
            <a:off x="1140032" y="1093482"/>
            <a:ext cx="4453246" cy="449979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1BAA2C0-6999-6124-53AC-67DE2F8CD0FE}"/>
              </a:ext>
            </a:extLst>
          </p:cNvPr>
          <p:cNvPicPr/>
          <p:nvPr/>
        </p:nvPicPr>
        <p:blipFill rotWithShape="1">
          <a:blip r:embed="rId3"/>
          <a:srcRect l="24475" t="4437" r="22317" b="5296"/>
          <a:stretch/>
        </p:blipFill>
        <p:spPr>
          <a:xfrm>
            <a:off x="8336480" y="962857"/>
            <a:ext cx="2644238" cy="4485428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F1D632A-6570-736D-8F39-8D1F542757B1}"/>
              </a:ext>
            </a:extLst>
          </p:cNvPr>
          <p:cNvCxnSpPr>
            <a:cxnSpLocks/>
          </p:cNvCxnSpPr>
          <p:nvPr/>
        </p:nvCxnSpPr>
        <p:spPr>
          <a:xfrm flipH="1">
            <a:off x="4429496" y="1784990"/>
            <a:ext cx="2420587" cy="2442626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8F56B83-DB74-16DE-3943-AE82BB7AB860}"/>
              </a:ext>
            </a:extLst>
          </p:cNvPr>
          <p:cNvSpPr txBox="1"/>
          <p:nvPr/>
        </p:nvSpPr>
        <p:spPr>
          <a:xfrm>
            <a:off x="6270569" y="1336926"/>
            <a:ext cx="11735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FF0000"/>
                </a:solidFill>
              </a:rPr>
              <a:t>Foldable stand</a:t>
            </a:r>
            <a:br>
              <a:rPr lang="en-US" sz="1200" dirty="0">
                <a:solidFill>
                  <a:srgbClr val="FF0000"/>
                </a:solidFill>
              </a:rPr>
            </a:br>
            <a:r>
              <a:rPr lang="en-US" sz="1200" dirty="0">
                <a:solidFill>
                  <a:srgbClr val="FF0000"/>
                </a:solidFill>
              </a:rPr>
              <a:t>for case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83462F4-7A49-6536-FD26-7A6EF475C2D8}"/>
              </a:ext>
            </a:extLst>
          </p:cNvPr>
          <p:cNvCxnSpPr>
            <a:cxnSpLocks/>
            <a:stCxn id="13" idx="2"/>
          </p:cNvCxnSpPr>
          <p:nvPr/>
        </p:nvCxnSpPr>
        <p:spPr>
          <a:xfrm>
            <a:off x="6857332" y="1798591"/>
            <a:ext cx="1906658" cy="1890543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E403B69-5654-603C-229C-943BBD59D0A3}"/>
              </a:ext>
            </a:extLst>
          </p:cNvPr>
          <p:cNvCxnSpPr>
            <a:cxnSpLocks/>
          </p:cNvCxnSpPr>
          <p:nvPr/>
        </p:nvCxnSpPr>
        <p:spPr>
          <a:xfrm flipH="1" flipV="1">
            <a:off x="1995055" y="4227616"/>
            <a:ext cx="1688944" cy="1365662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B887225-84A5-B14B-DAC2-08F4ABD426AF}"/>
              </a:ext>
            </a:extLst>
          </p:cNvPr>
          <p:cNvCxnSpPr>
            <a:cxnSpLocks/>
          </p:cNvCxnSpPr>
          <p:nvPr/>
        </p:nvCxnSpPr>
        <p:spPr>
          <a:xfrm flipH="1" flipV="1">
            <a:off x="1677711" y="4910447"/>
            <a:ext cx="1688944" cy="1365662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0B19096C-6BC7-1424-91D7-F74948E33A68}"/>
              </a:ext>
            </a:extLst>
          </p:cNvPr>
          <p:cNvSpPr txBox="1"/>
          <p:nvPr/>
        </p:nvSpPr>
        <p:spPr>
          <a:xfrm>
            <a:off x="3660249" y="5473028"/>
            <a:ext cx="16619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Power On/Off Switch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02D8024-B11B-78A8-B37B-20BC506A3A32}"/>
              </a:ext>
            </a:extLst>
          </p:cNvPr>
          <p:cNvSpPr txBox="1"/>
          <p:nvPr/>
        </p:nvSpPr>
        <p:spPr>
          <a:xfrm>
            <a:off x="3341863" y="6158161"/>
            <a:ext cx="23107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USB-C Power Port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E374D0D-435C-DC7F-DB59-94512497D618}"/>
              </a:ext>
            </a:extLst>
          </p:cNvPr>
          <p:cNvCxnSpPr>
            <a:cxnSpLocks/>
          </p:cNvCxnSpPr>
          <p:nvPr/>
        </p:nvCxnSpPr>
        <p:spPr>
          <a:xfrm flipV="1">
            <a:off x="8626749" y="3689134"/>
            <a:ext cx="897261" cy="1299325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0ACC7FC-2872-DE97-67FB-9F28F64D31C6}"/>
              </a:ext>
            </a:extLst>
          </p:cNvPr>
          <p:cNvCxnSpPr>
            <a:cxnSpLocks/>
          </p:cNvCxnSpPr>
          <p:nvPr/>
        </p:nvCxnSpPr>
        <p:spPr>
          <a:xfrm flipV="1">
            <a:off x="8626749" y="4107366"/>
            <a:ext cx="1018636" cy="881093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01F96CB-378F-0D62-9A8B-8610FC2F3E1E}"/>
              </a:ext>
            </a:extLst>
          </p:cNvPr>
          <p:cNvCxnSpPr>
            <a:cxnSpLocks/>
          </p:cNvCxnSpPr>
          <p:nvPr/>
        </p:nvCxnSpPr>
        <p:spPr>
          <a:xfrm flipV="1">
            <a:off x="8626749" y="4478098"/>
            <a:ext cx="1175636" cy="510361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BA41B93-5E52-F6B2-840A-DDD808AE71F3}"/>
              </a:ext>
            </a:extLst>
          </p:cNvPr>
          <p:cNvCxnSpPr>
            <a:cxnSpLocks/>
          </p:cNvCxnSpPr>
          <p:nvPr/>
        </p:nvCxnSpPr>
        <p:spPr>
          <a:xfrm flipV="1">
            <a:off x="8929915" y="4871587"/>
            <a:ext cx="1007773" cy="487604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FA7820C-AF39-D847-56B8-38AA2BD9D3FE}"/>
              </a:ext>
            </a:extLst>
          </p:cNvPr>
          <p:cNvCxnSpPr>
            <a:cxnSpLocks/>
          </p:cNvCxnSpPr>
          <p:nvPr/>
        </p:nvCxnSpPr>
        <p:spPr>
          <a:xfrm flipV="1">
            <a:off x="8977725" y="5172308"/>
            <a:ext cx="1135451" cy="577719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2ED98E17-6C47-ACBF-6EB4-30E4A56BD70C}"/>
              </a:ext>
            </a:extLst>
          </p:cNvPr>
          <p:cNvSpPr txBox="1"/>
          <p:nvPr/>
        </p:nvSpPr>
        <p:spPr>
          <a:xfrm>
            <a:off x="6997390" y="5612152"/>
            <a:ext cx="20159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USB-C Programming Port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EFE1177-F21F-D494-0235-36E78DA5B711}"/>
              </a:ext>
            </a:extLst>
          </p:cNvPr>
          <p:cNvSpPr txBox="1"/>
          <p:nvPr/>
        </p:nvSpPr>
        <p:spPr>
          <a:xfrm>
            <a:off x="7302486" y="5229505"/>
            <a:ext cx="16752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3.5mm Audio Port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47F1DBB-882D-B1CC-698E-29D10542EE05}"/>
              </a:ext>
            </a:extLst>
          </p:cNvPr>
          <p:cNvSpPr txBox="1"/>
          <p:nvPr/>
        </p:nvSpPr>
        <p:spPr>
          <a:xfrm>
            <a:off x="6356145" y="4847864"/>
            <a:ext cx="23107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3x USB-A ports</a:t>
            </a:r>
          </a:p>
        </p:txBody>
      </p:sp>
    </p:spTree>
    <p:extLst>
      <p:ext uri="{BB962C8B-B14F-4D97-AF65-F5344CB8AC3E}">
        <p14:creationId xmlns:p14="http://schemas.microsoft.com/office/powerpoint/2010/main" val="810980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button&#10;&#10;Description automatically generated">
            <a:extLst>
              <a:ext uri="{FF2B5EF4-FFF2-40B4-BE49-F238E27FC236}">
                <a16:creationId xmlns:a16="http://schemas.microsoft.com/office/drawing/2014/main" id="{6A699142-506D-7F3C-820E-145D3A3E0C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9100" y="2006600"/>
            <a:ext cx="3733800" cy="28448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F48939A-4DE9-9D15-E108-72A5D9AA572B}"/>
              </a:ext>
            </a:extLst>
          </p:cNvPr>
          <p:cNvSpPr txBox="1"/>
          <p:nvPr/>
        </p:nvSpPr>
        <p:spPr>
          <a:xfrm>
            <a:off x="4375667" y="2625899"/>
            <a:ext cx="11735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     4   3   2   1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4468E08-AF5E-74F3-62FE-531F570BE0EA}"/>
              </a:ext>
            </a:extLst>
          </p:cNvPr>
          <p:cNvCxnSpPr>
            <a:cxnSpLocks/>
          </p:cNvCxnSpPr>
          <p:nvPr/>
        </p:nvCxnSpPr>
        <p:spPr>
          <a:xfrm>
            <a:off x="5773655" y="2791723"/>
            <a:ext cx="0" cy="407475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FE1D497-1D7E-4C15-2A90-52B349BE81E6}"/>
              </a:ext>
            </a:extLst>
          </p:cNvPr>
          <p:cNvCxnSpPr>
            <a:cxnSpLocks/>
          </p:cNvCxnSpPr>
          <p:nvPr/>
        </p:nvCxnSpPr>
        <p:spPr>
          <a:xfrm flipV="1">
            <a:off x="5773655" y="3300713"/>
            <a:ext cx="0" cy="380144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5280C7-C3E3-3143-0FCC-6A106ECE8ECD}"/>
              </a:ext>
            </a:extLst>
          </p:cNvPr>
          <p:cNvSpPr txBox="1"/>
          <p:nvPr/>
        </p:nvSpPr>
        <p:spPr>
          <a:xfrm>
            <a:off x="5773655" y="3352285"/>
            <a:ext cx="11708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ON (</a:t>
            </a:r>
            <a:r>
              <a:rPr lang="en-US" sz="1200" i="1" dirty="0">
                <a:solidFill>
                  <a:srgbClr val="FF0000"/>
                </a:solidFill>
              </a:rPr>
              <a:t>closed</a:t>
            </a:r>
            <a:r>
              <a:rPr lang="en-US" sz="1200" dirty="0">
                <a:solidFill>
                  <a:srgbClr val="FF0000"/>
                </a:solidFill>
              </a:rPr>
              <a:t>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A0650AF-D631-B447-C498-1D1C8BC4C173}"/>
              </a:ext>
            </a:extLst>
          </p:cNvPr>
          <p:cNvSpPr txBox="1"/>
          <p:nvPr/>
        </p:nvSpPr>
        <p:spPr>
          <a:xfrm>
            <a:off x="5773655" y="2933676"/>
            <a:ext cx="10719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OFF (</a:t>
            </a:r>
            <a:r>
              <a:rPr lang="en-US" sz="1200" i="1" dirty="0">
                <a:solidFill>
                  <a:srgbClr val="FF0000"/>
                </a:solidFill>
              </a:rPr>
              <a:t>open</a:t>
            </a:r>
            <a:r>
              <a:rPr lang="en-US" sz="1200" dirty="0">
                <a:solidFill>
                  <a:srgbClr val="FF00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064117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-up of a blue plastic surface&#10;&#10;Description automatically generated">
            <a:extLst>
              <a:ext uri="{FF2B5EF4-FFF2-40B4-BE49-F238E27FC236}">
                <a16:creationId xmlns:a16="http://schemas.microsoft.com/office/drawing/2014/main" id="{242F3213-D1EA-CB00-AB43-67118FE20E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0350" y="1270000"/>
            <a:ext cx="6591300" cy="43180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485850D-DD00-2B5D-5354-EBD57861A0A5}"/>
              </a:ext>
            </a:extLst>
          </p:cNvPr>
          <p:cNvCxnSpPr>
            <a:cxnSpLocks/>
          </p:cNvCxnSpPr>
          <p:nvPr/>
        </p:nvCxnSpPr>
        <p:spPr>
          <a:xfrm flipV="1">
            <a:off x="6245779" y="2040230"/>
            <a:ext cx="0" cy="801824"/>
          </a:xfrm>
          <a:prstGeom prst="straightConnector1">
            <a:avLst/>
          </a:prstGeom>
          <a:ln>
            <a:solidFill>
              <a:schemeClr val="bg1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3AF979D-8646-9C04-181A-5027A62833BB}"/>
              </a:ext>
            </a:extLst>
          </p:cNvPr>
          <p:cNvSpPr txBox="1"/>
          <p:nvPr/>
        </p:nvSpPr>
        <p:spPr>
          <a:xfrm>
            <a:off x="5830305" y="2842054"/>
            <a:ext cx="8309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Boot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</a:rPr>
              <a:t>Switch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29DDF7-9D52-B234-34BA-1EDDBBFCAC37}"/>
              </a:ext>
            </a:extLst>
          </p:cNvPr>
          <p:cNvSpPr txBox="1"/>
          <p:nvPr/>
        </p:nvSpPr>
        <p:spPr>
          <a:xfrm>
            <a:off x="6489331" y="1294714"/>
            <a:ext cx="19874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Programming Switch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69F94FB-B39D-F885-0E13-32FB83278EB3}"/>
              </a:ext>
            </a:extLst>
          </p:cNvPr>
          <p:cNvCxnSpPr>
            <a:cxnSpLocks/>
            <a:stCxn id="11" idx="0"/>
          </p:cNvCxnSpPr>
          <p:nvPr/>
        </p:nvCxnSpPr>
        <p:spPr>
          <a:xfrm flipV="1">
            <a:off x="7140998" y="1858998"/>
            <a:ext cx="180107" cy="801824"/>
          </a:xfrm>
          <a:prstGeom prst="straightConnector1">
            <a:avLst/>
          </a:prstGeom>
          <a:ln>
            <a:solidFill>
              <a:schemeClr val="bg1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6DBB2BF-1E75-D604-F293-47227F0939C1}"/>
              </a:ext>
            </a:extLst>
          </p:cNvPr>
          <p:cNvSpPr txBox="1"/>
          <p:nvPr/>
        </p:nvSpPr>
        <p:spPr>
          <a:xfrm>
            <a:off x="6725524" y="2660822"/>
            <a:ext cx="8309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Run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</a:rPr>
              <a:t>Position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1F1B236-86CF-23D9-445D-9958A2D344DC}"/>
              </a:ext>
            </a:extLst>
          </p:cNvPr>
          <p:cNvCxnSpPr>
            <a:cxnSpLocks/>
            <a:stCxn id="13" idx="0"/>
          </p:cNvCxnSpPr>
          <p:nvPr/>
        </p:nvCxnSpPr>
        <p:spPr>
          <a:xfrm flipH="1" flipV="1">
            <a:off x="7610977" y="1860721"/>
            <a:ext cx="306462" cy="800101"/>
          </a:xfrm>
          <a:prstGeom prst="straightConnector1">
            <a:avLst/>
          </a:prstGeom>
          <a:ln>
            <a:solidFill>
              <a:schemeClr val="bg1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56D11EA-8E73-2930-14CA-E50CE52C1ACB}"/>
              </a:ext>
            </a:extLst>
          </p:cNvPr>
          <p:cNvSpPr txBox="1"/>
          <p:nvPr/>
        </p:nvSpPr>
        <p:spPr>
          <a:xfrm>
            <a:off x="7501965" y="2660822"/>
            <a:ext cx="8309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Program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</a:rPr>
              <a:t>Position</a:t>
            </a:r>
          </a:p>
        </p:txBody>
      </p:sp>
    </p:spTree>
    <p:extLst>
      <p:ext uri="{BB962C8B-B14F-4D97-AF65-F5344CB8AC3E}">
        <p14:creationId xmlns:p14="http://schemas.microsoft.com/office/powerpoint/2010/main" val="41096057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red circuit board with black and white text&#10;&#10;Description automatically generated">
            <a:extLst>
              <a:ext uri="{FF2B5EF4-FFF2-40B4-BE49-F238E27FC236}">
                <a16:creationId xmlns:a16="http://schemas.microsoft.com/office/drawing/2014/main" id="{60531E63-0E37-26A6-5DA9-58C2EF42F5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4931" y="771181"/>
            <a:ext cx="6425328" cy="4737253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6EDF9DF2-7AF0-DC02-5221-7858F407EE7B}"/>
              </a:ext>
            </a:extLst>
          </p:cNvPr>
          <p:cNvCxnSpPr>
            <a:cxnSpLocks/>
          </p:cNvCxnSpPr>
          <p:nvPr/>
        </p:nvCxnSpPr>
        <p:spPr>
          <a:xfrm>
            <a:off x="2652029" y="721611"/>
            <a:ext cx="950487" cy="710582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C07A43B-A56C-8819-624D-55F5A61C338B}"/>
              </a:ext>
            </a:extLst>
          </p:cNvPr>
          <p:cNvCxnSpPr>
            <a:cxnSpLocks/>
          </p:cNvCxnSpPr>
          <p:nvPr/>
        </p:nvCxnSpPr>
        <p:spPr>
          <a:xfrm>
            <a:off x="4600368" y="672042"/>
            <a:ext cx="941116" cy="760151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D6FE975-6D2F-D5FB-1B48-AC57F527187D}"/>
              </a:ext>
            </a:extLst>
          </p:cNvPr>
          <p:cNvSpPr txBox="1"/>
          <p:nvPr/>
        </p:nvSpPr>
        <p:spPr>
          <a:xfrm>
            <a:off x="1836925" y="444612"/>
            <a:ext cx="14481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HDMI Connector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91A81F-FDDE-7A3A-9552-78242CB7D79F}"/>
              </a:ext>
            </a:extLst>
          </p:cNvPr>
          <p:cNvSpPr txBox="1"/>
          <p:nvPr/>
        </p:nvSpPr>
        <p:spPr>
          <a:xfrm>
            <a:off x="3881379" y="444612"/>
            <a:ext cx="11127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USB-A Port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F4E8B48-6794-BA10-6EFD-5E3586C047DD}"/>
              </a:ext>
            </a:extLst>
          </p:cNvPr>
          <p:cNvCxnSpPr>
            <a:cxnSpLocks/>
          </p:cNvCxnSpPr>
          <p:nvPr/>
        </p:nvCxnSpPr>
        <p:spPr>
          <a:xfrm>
            <a:off x="6400801" y="672042"/>
            <a:ext cx="711119" cy="760151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DBBFD770-2292-8AD0-41AE-BA917FE964DD}"/>
              </a:ext>
            </a:extLst>
          </p:cNvPr>
          <p:cNvSpPr txBox="1"/>
          <p:nvPr/>
        </p:nvSpPr>
        <p:spPr>
          <a:xfrm>
            <a:off x="5402949" y="259946"/>
            <a:ext cx="11127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3.5mm </a:t>
            </a:r>
            <a:br>
              <a:rPr lang="en-US" sz="1200" dirty="0">
                <a:solidFill>
                  <a:srgbClr val="FF0000"/>
                </a:solidFill>
              </a:rPr>
            </a:br>
            <a:r>
              <a:rPr lang="en-US" sz="1200" dirty="0">
                <a:solidFill>
                  <a:srgbClr val="FF0000"/>
                </a:solidFill>
              </a:rPr>
              <a:t>Audio Port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9F1C9D5-7159-96F7-B6CC-EE4F042CDD1D}"/>
              </a:ext>
            </a:extLst>
          </p:cNvPr>
          <p:cNvCxnSpPr>
            <a:cxnSpLocks/>
          </p:cNvCxnSpPr>
          <p:nvPr/>
        </p:nvCxnSpPr>
        <p:spPr>
          <a:xfrm flipH="1">
            <a:off x="8339769" y="672042"/>
            <a:ext cx="944708" cy="572864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26CB56A7-5550-A735-CC9B-B0BA0B838B84}"/>
              </a:ext>
            </a:extLst>
          </p:cNvPr>
          <p:cNvSpPr txBox="1"/>
          <p:nvPr/>
        </p:nvSpPr>
        <p:spPr>
          <a:xfrm>
            <a:off x="8526213" y="259946"/>
            <a:ext cx="11127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USB-C</a:t>
            </a:r>
            <a:br>
              <a:rPr lang="en-US" sz="1200" dirty="0">
                <a:solidFill>
                  <a:srgbClr val="FF0000"/>
                </a:solidFill>
              </a:rPr>
            </a:br>
            <a:r>
              <a:rPr lang="en-US" sz="1200" dirty="0">
                <a:solidFill>
                  <a:srgbClr val="FF0000"/>
                </a:solidFill>
              </a:rPr>
              <a:t>Power Port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0484FBE-66B0-5CBB-D18B-F3CB7617B59E}"/>
              </a:ext>
            </a:extLst>
          </p:cNvPr>
          <p:cNvCxnSpPr>
            <a:cxnSpLocks/>
          </p:cNvCxnSpPr>
          <p:nvPr/>
        </p:nvCxnSpPr>
        <p:spPr>
          <a:xfrm flipH="1">
            <a:off x="7779998" y="2884190"/>
            <a:ext cx="1858919" cy="461665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0B2FB3E5-0181-5946-5627-EF69E8F8C0CE}"/>
              </a:ext>
            </a:extLst>
          </p:cNvPr>
          <p:cNvSpPr txBox="1"/>
          <p:nvPr/>
        </p:nvSpPr>
        <p:spPr>
          <a:xfrm>
            <a:off x="9638917" y="2745690"/>
            <a:ext cx="11127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W6502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66F0B54-E8A9-EC97-3D15-252168580CEE}"/>
              </a:ext>
            </a:extLst>
          </p:cNvPr>
          <p:cNvCxnSpPr>
            <a:cxnSpLocks/>
          </p:cNvCxnSpPr>
          <p:nvPr/>
        </p:nvCxnSpPr>
        <p:spPr>
          <a:xfrm flipH="1">
            <a:off x="8627609" y="3835312"/>
            <a:ext cx="1011308" cy="461665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10671D25-6214-5F6A-8727-A64700F8AFFC}"/>
              </a:ext>
            </a:extLst>
          </p:cNvPr>
          <p:cNvSpPr txBox="1"/>
          <p:nvPr/>
        </p:nvSpPr>
        <p:spPr>
          <a:xfrm>
            <a:off x="9638917" y="3674584"/>
            <a:ext cx="11127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Configuration</a:t>
            </a:r>
            <a:br>
              <a:rPr lang="en-US" sz="1200" dirty="0">
                <a:solidFill>
                  <a:srgbClr val="FF0000"/>
                </a:solidFill>
              </a:rPr>
            </a:br>
            <a:r>
              <a:rPr lang="en-US" sz="1200" dirty="0">
                <a:solidFill>
                  <a:srgbClr val="FF0000"/>
                </a:solidFill>
              </a:rPr>
              <a:t>Switch Block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EAFFC387-5919-4B42-2C29-E96D4B344EDD}"/>
              </a:ext>
            </a:extLst>
          </p:cNvPr>
          <p:cNvCxnSpPr>
            <a:cxnSpLocks/>
          </p:cNvCxnSpPr>
          <p:nvPr/>
        </p:nvCxnSpPr>
        <p:spPr>
          <a:xfrm>
            <a:off x="2332963" y="4053029"/>
            <a:ext cx="680538" cy="525916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46A70040-E981-E76A-5219-8DB78ABE8913}"/>
              </a:ext>
            </a:extLst>
          </p:cNvPr>
          <p:cNvSpPr txBox="1"/>
          <p:nvPr/>
        </p:nvSpPr>
        <p:spPr>
          <a:xfrm>
            <a:off x="1247910" y="3591364"/>
            <a:ext cx="14481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Boot button</a:t>
            </a:r>
          </a:p>
          <a:p>
            <a:pPr algn="r"/>
            <a:r>
              <a:rPr lang="en-US" sz="1200" dirty="0">
                <a:solidFill>
                  <a:srgbClr val="FF0000"/>
                </a:solidFill>
              </a:rPr>
              <a:t>For programming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BFC8D7B0-45DB-1DC4-C690-F2A9322EF24B}"/>
              </a:ext>
            </a:extLst>
          </p:cNvPr>
          <p:cNvCxnSpPr>
            <a:cxnSpLocks/>
          </p:cNvCxnSpPr>
          <p:nvPr/>
        </p:nvCxnSpPr>
        <p:spPr>
          <a:xfrm>
            <a:off x="2332963" y="2912908"/>
            <a:ext cx="784810" cy="516092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CF89BE4B-EAD6-9633-60D8-8F49C1931EBB}"/>
              </a:ext>
            </a:extLst>
          </p:cNvPr>
          <p:cNvSpPr txBox="1"/>
          <p:nvPr/>
        </p:nvSpPr>
        <p:spPr>
          <a:xfrm>
            <a:off x="1247910" y="2630407"/>
            <a:ext cx="14481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UEXT Connector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2B6560B1-9046-13B1-4AB0-90EEF9265097}"/>
              </a:ext>
            </a:extLst>
          </p:cNvPr>
          <p:cNvCxnSpPr>
            <a:cxnSpLocks/>
          </p:cNvCxnSpPr>
          <p:nvPr/>
        </p:nvCxnSpPr>
        <p:spPr>
          <a:xfrm>
            <a:off x="2332963" y="1570690"/>
            <a:ext cx="2349206" cy="1957449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A5CB0ADD-C200-312F-548D-8E54F2B3BEDE}"/>
              </a:ext>
            </a:extLst>
          </p:cNvPr>
          <p:cNvSpPr txBox="1"/>
          <p:nvPr/>
        </p:nvSpPr>
        <p:spPr>
          <a:xfrm>
            <a:off x="1112831" y="1333296"/>
            <a:ext cx="14481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RP2040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CEF8EF60-EF79-9593-C8FA-AA9F31EE32D9}"/>
              </a:ext>
            </a:extLst>
          </p:cNvPr>
          <p:cNvCxnSpPr>
            <a:cxnSpLocks/>
          </p:cNvCxnSpPr>
          <p:nvPr/>
        </p:nvCxnSpPr>
        <p:spPr>
          <a:xfrm flipV="1">
            <a:off x="3507566" y="4240443"/>
            <a:ext cx="1563360" cy="1505385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C32C5D0C-D39B-4D64-798D-D3827B9CA754}"/>
              </a:ext>
            </a:extLst>
          </p:cNvPr>
          <p:cNvSpPr txBox="1"/>
          <p:nvPr/>
        </p:nvSpPr>
        <p:spPr>
          <a:xfrm>
            <a:off x="2138191" y="5531248"/>
            <a:ext cx="14481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2MB of </a:t>
            </a:r>
            <a:br>
              <a:rPr lang="en-US" sz="1200" dirty="0">
                <a:solidFill>
                  <a:srgbClr val="FF0000"/>
                </a:solidFill>
              </a:rPr>
            </a:br>
            <a:r>
              <a:rPr lang="en-US" sz="1200" dirty="0">
                <a:solidFill>
                  <a:srgbClr val="FF0000"/>
                </a:solidFill>
              </a:rPr>
              <a:t>Flash Memory</a:t>
            </a: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339D12A2-C55A-EB81-3CF7-4A3004B6C321}"/>
              </a:ext>
            </a:extLst>
          </p:cNvPr>
          <p:cNvCxnSpPr>
            <a:cxnSpLocks/>
          </p:cNvCxnSpPr>
          <p:nvPr/>
        </p:nvCxnSpPr>
        <p:spPr>
          <a:xfrm flipH="1" flipV="1">
            <a:off x="6027039" y="5027496"/>
            <a:ext cx="836469" cy="718332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7B397164-B0A0-0932-D2A9-09782B527E7D}"/>
              </a:ext>
            </a:extLst>
          </p:cNvPr>
          <p:cNvSpPr txBox="1"/>
          <p:nvPr/>
        </p:nvSpPr>
        <p:spPr>
          <a:xfrm>
            <a:off x="6834637" y="5607328"/>
            <a:ext cx="11195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W6502 Bus</a:t>
            </a: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E899615B-F97D-5817-E210-DA793E10F717}"/>
              </a:ext>
            </a:extLst>
          </p:cNvPr>
          <p:cNvCxnSpPr>
            <a:cxnSpLocks/>
          </p:cNvCxnSpPr>
          <p:nvPr/>
        </p:nvCxnSpPr>
        <p:spPr>
          <a:xfrm flipH="1">
            <a:off x="7111920" y="2164613"/>
            <a:ext cx="2526997" cy="230120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2CF80F4F-AE4B-8B8E-B8B8-81B8C57D7725}"/>
              </a:ext>
            </a:extLst>
          </p:cNvPr>
          <p:cNvSpPr txBox="1"/>
          <p:nvPr/>
        </p:nvSpPr>
        <p:spPr>
          <a:xfrm>
            <a:off x="9594849" y="1944797"/>
            <a:ext cx="13051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Piezoelectric Buzzer Speaker</a:t>
            </a:r>
          </a:p>
        </p:txBody>
      </p:sp>
    </p:spTree>
    <p:extLst>
      <p:ext uri="{BB962C8B-B14F-4D97-AF65-F5344CB8AC3E}">
        <p14:creationId xmlns:p14="http://schemas.microsoft.com/office/powerpoint/2010/main" val="32290095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red circuit board with black and red connectors&#10;&#10;Description automatically generated">
            <a:extLst>
              <a:ext uri="{FF2B5EF4-FFF2-40B4-BE49-F238E27FC236}">
                <a16:creationId xmlns:a16="http://schemas.microsoft.com/office/drawing/2014/main" id="{E8FC62A8-D2CD-6BD5-A515-8216C2A89E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2085" y="0"/>
            <a:ext cx="73278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4982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832</TotalTime>
  <Words>116</Words>
  <Application>Microsoft Macintosh PowerPoint</Application>
  <PresentationFormat>Widescreen</PresentationFormat>
  <Paragraphs>46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Jewett, Greg</dc:creator>
  <cp:lastModifiedBy>Jewett, Greg</cp:lastModifiedBy>
  <cp:revision>7</cp:revision>
  <dcterms:created xsi:type="dcterms:W3CDTF">2024-08-04T14:51:50Z</dcterms:created>
  <dcterms:modified xsi:type="dcterms:W3CDTF">2024-08-05T13:55:16Z</dcterms:modified>
</cp:coreProperties>
</file>

<file path=docProps/thumbnail.jpeg>
</file>